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9" autoAdjust="0"/>
    <p:restoredTop sz="94753" autoAdjust="0"/>
  </p:normalViewPr>
  <p:slideViewPr>
    <p:cSldViewPr>
      <p:cViewPr>
        <p:scale>
          <a:sx n="50" d="100"/>
          <a:sy n="50" d="100"/>
        </p:scale>
        <p:origin x="-50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2D3B-91B6-4A69-B24B-295A0A3135E2}" type="datetimeFigureOut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D883-D691-4C88-8AA1-6B5B74550A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7D8-9B4C-4802-AC33-BFA89DD9DC06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8824-8351-4767-9D2C-6F76F0D03F99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55AC-40AA-42BF-9597-EF2455532988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;p4"/>
          <p:cNvGrpSpPr/>
          <p:nvPr/>
        </p:nvGrpSpPr>
        <p:grpSpPr>
          <a:xfrm>
            <a:off x="900" y="1"/>
            <a:ext cx="9143992" cy="3419716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2069533"/>
            <a:ext cx="5497800" cy="39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2078200"/>
            <a:ext cx="735900" cy="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 bottom pattern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3;p13"/>
          <p:cNvGrpSpPr/>
          <p:nvPr/>
        </p:nvGrpSpPr>
        <p:grpSpPr>
          <a:xfrm rot="10800000" flipH="1">
            <a:off x="900" y="5142367"/>
            <a:ext cx="9143992" cy="1715628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366-44B5-4B2C-94A0-3E7ECC8D23E7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FAF2-964B-4444-9EB0-7DD1506167AD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93B9-804D-4A36-BB4B-BCD0C4D10B27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6FA5-FF65-4D68-914F-79374F334A5D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D9E1-2BD0-4206-BA45-A790AD1F18D5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841C-03DD-4189-8DFC-CF5F6F35D8AF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ED1-12ED-4B02-AED3-F6A347FE6D82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676-A41D-4758-924D-C54D0FD42DC8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A56F-3FC1-4519-8630-3FFC7FCD5E43}" type="datetime1">
              <a:rPr lang="zh-TW" altLang="en-US" smtClean="0"/>
              <a:pPr/>
              <a:t>2020/12/11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59EB8-5B63-4220-909E-228D26658F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4QV_gniXH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Dick\Downloads\silhouette-woman-praying-with-god.jpg"/>
          <p:cNvPicPr>
            <a:picLocks noChangeAspect="1" noChangeArrowheads="1"/>
          </p:cNvPicPr>
          <p:nvPr/>
        </p:nvPicPr>
        <p:blipFill>
          <a:blip r:embed="rId2" cstate="print"/>
          <a:srcRect t="4901" r="22802" b="83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5112568" cy="4608512"/>
          </a:xfrm>
        </p:spPr>
        <p:txBody>
          <a:bodyPr>
            <a:norm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solidFill>
                  <a:schemeClr val="bg2"/>
                </a:solidFill>
                <a:latin typeface="Malgun Gothic" pitchFamily="34" charset="-127"/>
              </a:rPr>
              <a:t>  </a:t>
            </a:r>
          </a:p>
          <a:p>
            <a:pPr marL="171450" lvl="0" indent="0">
              <a:buNone/>
            </a:pPr>
            <a:r>
              <a:rPr lang="zh-TW" altLang="en-US" sz="4000" b="1" dirty="0" smtClean="0">
                <a:solidFill>
                  <a:schemeClr val="bg2"/>
                </a:solidFill>
                <a:latin typeface="Malgun Gothic" pitchFamily="34" charset="-127"/>
              </a:rPr>
              <a:t>作為基督徒，我們是主耶穌的合作者。</a:t>
            </a:r>
            <a:endParaRPr lang="en-US" altLang="zh-TW" sz="4000" b="1" dirty="0" smtClean="0">
              <a:solidFill>
                <a:schemeClr val="bg2"/>
              </a:solidFill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solidFill>
                  <a:schemeClr val="bg2"/>
                </a:solidFill>
                <a:latin typeface="Malgun Gothic" pitchFamily="34" charset="-127"/>
              </a:rPr>
              <a:t>	</a:t>
            </a:r>
          </a:p>
          <a:p>
            <a:pPr marL="266700" lvl="0" indent="0">
              <a:buNone/>
            </a:pPr>
            <a:r>
              <a:rPr lang="zh-TW" altLang="en-US" sz="4000" b="1" dirty="0" smtClean="0">
                <a:solidFill>
                  <a:schemeClr val="bg2"/>
                </a:solidFill>
                <a:latin typeface="Malgun Gothic" pitchFamily="34" charset="-127"/>
              </a:rPr>
              <a:t>我們可以怎樣延續基督的使命？</a:t>
            </a:r>
            <a:endParaRPr lang="zh-TW" altLang="en-US" sz="4000" b="1" dirty="0">
              <a:solidFill>
                <a:schemeClr val="bg2"/>
              </a:solidFill>
              <a:latin typeface="Malgun Gothic" pitchFamily="34" charset="-127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524328" y="6492875"/>
            <a:ext cx="1475656" cy="365125"/>
          </a:xfrm>
        </p:spPr>
        <p:txBody>
          <a:bodyPr/>
          <a:lstStyle/>
          <a:p>
            <a:r>
              <a:rPr lang="en-GB" altLang="zh-TW" dirty="0" smtClean="0">
                <a:solidFill>
                  <a:schemeClr val="bg2"/>
                </a:solidFill>
              </a:rPr>
              <a:t>image: Freepik.com</a:t>
            </a:r>
            <a:endParaRPr lang="zh-TW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404664"/>
            <a:ext cx="8208912" cy="6048672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45259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聖依納爵</a:t>
            </a:r>
            <a:r>
              <a:rPr lang="en-US" altLang="zh-TW" sz="4000" b="1" dirty="0" smtClean="0">
                <a:latin typeface="Malgun Gothic" pitchFamily="34" charset="-127"/>
              </a:rPr>
              <a:t>‧</a:t>
            </a:r>
            <a:r>
              <a:rPr lang="zh-TW" altLang="en-US" sz="4000" b="1" dirty="0" smtClean="0">
                <a:latin typeface="Malgun Gothic" pitchFamily="34" charset="-127"/>
              </a:rPr>
              <a:t>羅耀拉 </a:t>
            </a:r>
            <a:r>
              <a:rPr lang="en-US" altLang="zh-TW" sz="4000" b="1" dirty="0" smtClean="0">
                <a:latin typeface="Malgun Gothic" pitchFamily="34" charset="-127"/>
              </a:rPr>
              <a:t>(St Ignatius of Loyola)</a:t>
            </a:r>
            <a:r>
              <a:rPr lang="zh-TW" altLang="en-US" sz="4000" b="1" dirty="0" smtClean="0">
                <a:latin typeface="Malgun Gothic" pitchFamily="34" charset="-127"/>
              </a:rPr>
              <a:t>於耶穌會成立之初所經歷的考驗。</a:t>
            </a:r>
          </a:p>
        </p:txBody>
      </p:sp>
      <p:pic>
        <p:nvPicPr>
          <p:cNvPr id="27650" name="Picture 2" descr="ignatius_von_loyola54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341091" cy="400502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339752" y="6627168"/>
            <a:ext cx="49320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900" dirty="0" smtClean="0"/>
              <a:t>https://www.amdgchinese.org/wp-content/uploads/2014/07/ignatius_von_loyola54x3-1024x768.jpg</a:t>
            </a:r>
            <a:endParaRPr lang="zh-TW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要</a:t>
            </a:r>
            <a:r>
              <a:rPr lang="zh-TW" altLang="en-US" sz="4000" b="1" dirty="0" smtClean="0">
                <a:latin typeface="Malgun Gothic" pitchFamily="34" charset="-127"/>
              </a:rPr>
              <a:t>愛，首先要被愛！</a:t>
            </a: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要打算作任何事，首先要愛！</a:t>
            </a: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要付諸行動，首先要明白自己！</a:t>
            </a: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萬事以祈禱為基礎！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15616" y="980728"/>
            <a:ext cx="7200800" cy="45259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zh-TW" altLang="en-US" sz="4000" b="1" dirty="0" smtClean="0">
                <a:latin typeface="Malgun Gothic" pitchFamily="34" charset="-127"/>
              </a:rPr>
              <a:t>一</a:t>
            </a:r>
            <a:r>
              <a:rPr lang="zh-TW" altLang="en-US" sz="4000" b="1" dirty="0" smtClean="0">
                <a:latin typeface="Malgun Gothic" pitchFamily="34" charset="-127"/>
              </a:rPr>
              <a:t>位慈幼會士的影片播放 </a:t>
            </a:r>
            <a:endParaRPr lang="en-US" altLang="zh-TW" sz="4000" b="1" dirty="0" smtClean="0">
              <a:latin typeface="Malgun Gothic" pitchFamily="34" charset="-127"/>
            </a:endParaRPr>
          </a:p>
          <a:p>
            <a:pPr marL="1343025" lvl="1" indent="-742950">
              <a:buNone/>
            </a:pPr>
            <a:r>
              <a:rPr lang="en-US" altLang="zh-TW" sz="3600" b="1" dirty="0" smtClean="0">
                <a:latin typeface="Malgun Gothic" pitchFamily="34" charset="-127"/>
              </a:rPr>
              <a:t>  (12:32</a:t>
            </a:r>
            <a:r>
              <a:rPr lang="en-US" altLang="zh-TW" sz="3600" b="1" dirty="0" smtClean="0">
                <a:latin typeface="Malgun Gothic" pitchFamily="34" charset="-127"/>
              </a:rPr>
              <a:t>)</a:t>
            </a:r>
          </a:p>
          <a:p>
            <a:pPr marL="1343025" lvl="1" indent="-742950">
              <a:buNone/>
            </a:pPr>
            <a:endParaRPr lang="en-US" altLang="zh-TW" sz="3600" b="1" dirty="0" smtClean="0">
              <a:latin typeface="Malgun Gothic" pitchFamily="34" charset="-127"/>
            </a:endParaRPr>
          </a:p>
          <a:p>
            <a:pPr marL="628650" lvl="1" indent="-28575">
              <a:buNone/>
            </a:pPr>
            <a:r>
              <a:rPr lang="zh-TW" altLang="en-US" sz="3600" dirty="0" smtClean="0"/>
              <a:t>慈幼牧錄－一個傳教士的</a:t>
            </a:r>
            <a:r>
              <a:rPr lang="zh-TW" altLang="en-US" sz="3600" dirty="0" smtClean="0"/>
              <a:t>誕生（</a:t>
            </a:r>
            <a:r>
              <a:rPr lang="zh-TW" altLang="en-US" sz="3600" dirty="0" smtClean="0"/>
              <a:t>梁保得修生</a:t>
            </a:r>
            <a:r>
              <a:rPr lang="zh-TW" altLang="en-US" sz="3600" dirty="0" smtClean="0"/>
              <a:t>）</a:t>
            </a:r>
            <a:endParaRPr lang="en-US" altLang="zh-TW" sz="3600" b="1" dirty="0" smtClean="0">
              <a:latin typeface="Malgun Gothic" pitchFamily="34" charset="-127"/>
            </a:endParaRPr>
          </a:p>
          <a:p>
            <a:pPr marL="1343025" lvl="1" indent="-742950">
              <a:buNone/>
            </a:pPr>
            <a:r>
              <a:rPr lang="en-GB" altLang="zh-TW" sz="3600" b="1" dirty="0" smtClean="0">
                <a:hlinkClick r:id="rId2"/>
              </a:rPr>
              <a:t>https://youtu.be/i4QV_gniXHs</a:t>
            </a:r>
            <a:endParaRPr lang="zh-TW" altLang="en-US" sz="3600" b="1" dirty="0" smtClean="0">
              <a:latin typeface="Malgun Gothic" pitchFamily="34" charset="-127"/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611560" y="764704"/>
            <a:ext cx="8064896" cy="5544616"/>
          </a:xfrm>
          <a:prstGeom prst="flowChartProcess">
            <a:avLst/>
          </a:prstGeom>
          <a:noFill/>
          <a:ln w="254000" cmpd="dbl">
            <a:solidFill>
              <a:schemeClr val="accent6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764704"/>
            <a:ext cx="8676456" cy="4813995"/>
          </a:xfrm>
        </p:spPr>
        <p:txBody>
          <a:bodyPr>
            <a:noAutofit/>
          </a:bodyPr>
          <a:lstStyle/>
          <a:p>
            <a:pPr marL="942975" lvl="0" indent="-742950" algn="ctr">
              <a:buNone/>
            </a:pPr>
            <a:r>
              <a:rPr lang="zh-TW" altLang="en-US" sz="4000" dirty="0" smtClean="0">
                <a:latin typeface="Malgun Gothic" pitchFamily="34" charset="-127"/>
              </a:rPr>
              <a:t>祈禱：</a:t>
            </a:r>
            <a:endParaRPr lang="en-US" altLang="zh-TW" sz="4000" dirty="0" smtClean="0">
              <a:latin typeface="Malgun Gothic" pitchFamily="34" charset="-127"/>
            </a:endParaRPr>
          </a:p>
          <a:p>
            <a:pPr marL="942975" lvl="0" indent="-742950" algn="ctr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Yes Nicodemus</a:t>
            </a:r>
          </a:p>
          <a:p>
            <a:pPr marL="266700" lvl="0" indent="0" algn="ctr">
              <a:spcBef>
                <a:spcPts val="0"/>
              </a:spcBef>
              <a:buNone/>
            </a:pPr>
            <a:endParaRPr lang="en-US" altLang="zh-TW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Born into anxiety </a:t>
            </a:r>
          </a:p>
          <a:p>
            <a:pPr marL="266700" lvl="0" indent="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Reborn into trust</a:t>
            </a:r>
          </a:p>
          <a:p>
            <a:pPr marL="266700" lvl="0" indent="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Born into fear </a:t>
            </a:r>
          </a:p>
          <a:p>
            <a:pPr marL="266700" lvl="0" indent="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Reborn into faith</a:t>
            </a:r>
          </a:p>
          <a:p>
            <a:pPr marL="942975" lvl="0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Born into timidity </a:t>
            </a: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942975" lvl="0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Reborn </a:t>
            </a: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into resolve</a:t>
            </a:r>
            <a:endParaRPr lang="en-US" altLang="zh-TW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611560" y="764704"/>
            <a:ext cx="8064896" cy="5544616"/>
          </a:xfrm>
          <a:prstGeom prst="flowChartProcess">
            <a:avLst/>
          </a:prstGeom>
          <a:noFill/>
          <a:ln w="254000" cmpd="dbl">
            <a:solidFill>
              <a:schemeClr val="accent6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endParaRPr lang="en-US" altLang="zh-TW" sz="4000" b="1" dirty="0" smtClean="0">
              <a:latin typeface="Malgun Gothic" pitchFamily="34" charset="-127"/>
            </a:endParaRP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Malgun Gothic" pitchFamily="34" charset="-127"/>
                <a:ea typeface="+mj-ea"/>
                <a:cs typeface="Times New Roman" pitchFamily="18" charset="0"/>
              </a:rPr>
              <a:t>	</a:t>
            </a: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Born into greed </a:t>
            </a: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Reborn into generosity</a:t>
            </a: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Born into darkness</a:t>
            </a: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	Reborn into light</a:t>
            </a: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	Born into separation</a:t>
            </a:r>
          </a:p>
          <a:p>
            <a:pPr marL="942975" indent="-742950" algn="ctr">
              <a:spcBef>
                <a:spcPts val="0"/>
              </a:spcBef>
              <a:buNone/>
            </a:pPr>
            <a:r>
              <a:rPr lang="en-US" altLang="zh-TW" sz="4000" b="1" i="1" dirty="0" smtClean="0">
                <a:latin typeface="Times New Roman" pitchFamily="18" charset="0"/>
                <a:cs typeface="Times New Roman" pitchFamily="18" charset="0"/>
              </a:rPr>
              <a:t>	Reborn into union with all</a:t>
            </a:r>
          </a:p>
          <a:p>
            <a:pPr marL="942975" lvl="0" indent="-742950" algn="ctr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願光榮歸於父</a:t>
            </a:r>
            <a:r>
              <a:rPr lang="en-US" altLang="zh-TW" sz="4000" b="1" dirty="0" smtClean="0">
                <a:latin typeface="Malgun Gothic" pitchFamily="34" charset="-127"/>
              </a:rPr>
              <a:t>…</a:t>
            </a:r>
            <a:endParaRPr lang="zh-TW" altLang="en-US" sz="4000" b="1" dirty="0" smtClean="0">
              <a:latin typeface="Malgun Gothic" pitchFamily="34" charset="-127"/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611560" y="764704"/>
            <a:ext cx="8064896" cy="5544616"/>
          </a:xfrm>
          <a:prstGeom prst="flowChartProcess">
            <a:avLst/>
          </a:prstGeom>
          <a:noFill/>
          <a:ln w="254000" cmpd="dbl">
            <a:solidFill>
              <a:schemeClr val="accent6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ck\Desktop\FFG\2020-12-05 Retreat\christmas-catholic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1"/>
            <a:ext cx="11318281" cy="6858000"/>
          </a:xfrm>
          <a:prstGeom prst="rect">
            <a:avLst/>
          </a:prstGeom>
          <a:noFill/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流程圖: 程序 6"/>
          <p:cNvSpPr/>
          <p:nvPr/>
        </p:nvSpPr>
        <p:spPr>
          <a:xfrm>
            <a:off x="0" y="764704"/>
            <a:ext cx="9144000" cy="4464496"/>
          </a:xfrm>
          <a:prstGeom prst="flowChartProcess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頁尾版面配置區 4"/>
          <p:cNvSpPr txBox="1">
            <a:spLocks/>
          </p:cNvSpPr>
          <p:nvPr/>
        </p:nvSpPr>
        <p:spPr>
          <a:xfrm>
            <a:off x="8676456" y="6492875"/>
            <a:ext cx="1475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image: Freepik.com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988840"/>
            <a:ext cx="9145016" cy="2016224"/>
          </a:xfrm>
        </p:spPr>
        <p:txBody>
          <a:bodyPr>
            <a:noAutofit/>
          </a:bodyPr>
          <a:lstStyle/>
          <a:p>
            <a:pPr marL="942975" lvl="0" indent="-742950" algn="ctr">
              <a:buNone/>
            </a:pPr>
            <a:r>
              <a:rPr lang="en-US" altLang="zh-TW" sz="4400" b="1" dirty="0" smtClean="0">
                <a:solidFill>
                  <a:schemeClr val="bg2"/>
                </a:solidFill>
                <a:latin typeface="Malgun Gothic" pitchFamily="34" charset="-127"/>
              </a:rPr>
              <a:t>35.</a:t>
            </a:r>
            <a:r>
              <a:rPr lang="zh-TW" altLang="en-US" sz="4400" b="1" dirty="0" smtClean="0">
                <a:solidFill>
                  <a:schemeClr val="bg2"/>
                </a:solidFill>
                <a:latin typeface="Malgun Gothic" pitchFamily="34" charset="-127"/>
              </a:rPr>
              <a:t>祝大家將臨期及聖誕節快樂！</a:t>
            </a:r>
            <a:endParaRPr lang="en-US" altLang="zh-TW" sz="4400" b="1" dirty="0" smtClean="0">
              <a:solidFill>
                <a:schemeClr val="bg2"/>
              </a:solidFill>
              <a:latin typeface="Malgun Gothic" pitchFamily="34" charset="-127"/>
            </a:endParaRPr>
          </a:p>
          <a:p>
            <a:pPr marL="942975" lvl="0" indent="-742950" algn="ctr">
              <a:buNone/>
            </a:pPr>
            <a:r>
              <a:rPr lang="zh-TW" altLang="en-US" sz="4400" b="1" dirty="0" smtClean="0">
                <a:solidFill>
                  <a:schemeClr val="bg2"/>
                </a:solidFill>
                <a:latin typeface="Malgun Gothic" pitchFamily="34" charset="-127"/>
              </a:rPr>
              <a:t>願你們平安！</a:t>
            </a:r>
          </a:p>
          <a:p>
            <a:pPr marL="942975" lvl="0" indent="-742950" algn="ctr">
              <a:buNone/>
            </a:pPr>
            <a:endParaRPr lang="zh-TW" altLang="en-US" sz="4400" b="1" dirty="0" smtClean="0">
              <a:solidFill>
                <a:schemeClr val="bg2"/>
              </a:solidFill>
              <a:latin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04863"/>
          </a:xfrm>
        </p:spPr>
        <p:txBody>
          <a:bodyPr>
            <a:norm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故事：米高</a:t>
            </a:r>
            <a:r>
              <a:rPr lang="en-US" altLang="zh-TW" sz="4000" b="1" dirty="0" smtClean="0">
                <a:latin typeface="Malgun Gothic" pitchFamily="34" charset="-127"/>
              </a:rPr>
              <a:t>‧</a:t>
            </a:r>
            <a:r>
              <a:rPr lang="zh-TW" altLang="en-US" sz="4000" b="1" dirty="0" smtClean="0">
                <a:latin typeface="Malgun Gothic" pitchFamily="34" charset="-127"/>
              </a:rPr>
              <a:t>加拉格爾 </a:t>
            </a:r>
            <a:r>
              <a:rPr lang="en-US" altLang="zh-TW" sz="4000" b="1" dirty="0" smtClean="0">
                <a:latin typeface="Malgun Gothic" pitchFamily="34" charset="-127"/>
              </a:rPr>
              <a:t>(</a:t>
            </a:r>
            <a:r>
              <a:rPr lang="en-GB" altLang="zh-TW" sz="4000" b="1" dirty="0" smtClean="0">
                <a:latin typeface="Malgun Gothic" pitchFamily="34" charset="-127"/>
              </a:rPr>
              <a:t>Michael Gallagher) </a:t>
            </a:r>
            <a:r>
              <a:rPr lang="zh-TW" altLang="en-US" sz="4000" b="1" dirty="0" smtClean="0">
                <a:latin typeface="Malgun Gothic" pitchFamily="34" charset="-127"/>
              </a:rPr>
              <a:t>與躺在行人路上的小孩</a:t>
            </a:r>
            <a:endParaRPr lang="zh-TW" altLang="en-US" sz="4000" b="1" dirty="0">
              <a:latin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048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教宗方濟各不斷提醒我們</a:t>
            </a:r>
            <a:r>
              <a:rPr lang="en-US" altLang="zh-TW" sz="4000" b="1" dirty="0" smtClean="0">
                <a:latin typeface="Malgun Gothic" pitchFamily="34" charset="-127"/>
              </a:rPr>
              <a:t>『</a:t>
            </a:r>
            <a:r>
              <a:rPr lang="zh-TW" altLang="en-US" sz="4000" b="1" dirty="0" smtClean="0">
                <a:latin typeface="Malgun Gothic" pitchFamily="34" charset="-127"/>
              </a:rPr>
              <a:t>每位基督徒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  <a:r>
              <a:rPr lang="zh-TW" altLang="en-US" sz="4000" b="1" dirty="0" smtClean="0">
                <a:latin typeface="Malgun Gothic" pitchFamily="34" charset="-127"/>
              </a:rPr>
              <a:t>都有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</a:rPr>
              <a:t>『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</a:rPr>
              <a:t>傳揚褔音的使命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</a:rPr>
              <a:t>』</a:t>
            </a:r>
            <a:r>
              <a:rPr lang="zh-TW" altLang="en-US" sz="4000" b="1" dirty="0" smtClean="0">
                <a:latin typeface="Malgun Gothic" pitchFamily="34" charset="-127"/>
              </a:rPr>
              <a:t>，「傳揚褔音」究竟是什麼的一回事？</a:t>
            </a:r>
            <a:endParaRPr lang="zh-TW" altLang="en-US" sz="4000" b="1" dirty="0">
              <a:latin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04863"/>
          </a:xfrm>
        </p:spPr>
        <p:txBody>
          <a:bodyPr>
            <a:norm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「傳教士」？遠赴他鄉傳揚褔音、為貧困者服務的人？</a:t>
            </a:r>
            <a:endParaRPr lang="zh-TW" altLang="en-US" sz="4000" b="1" dirty="0">
              <a:latin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04863"/>
          </a:xfrm>
        </p:spPr>
        <p:txBody>
          <a:bodyPr>
            <a:noAutofit/>
          </a:bodyPr>
          <a:lstStyle/>
          <a:p>
            <a:pPr marL="942975" lvl="0" indent="-742950">
              <a:lnSpc>
                <a:spcPct val="110000"/>
              </a:lnSpc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『</a:t>
            </a:r>
            <a:r>
              <a:rPr lang="zh-TW" altLang="en-US" sz="4000" b="1" dirty="0" smtClean="0">
                <a:latin typeface="Malgun Gothic" pitchFamily="34" charset="-127"/>
              </a:rPr>
              <a:t>傳揚褔音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  <a:r>
              <a:rPr lang="zh-TW" altLang="en-US" sz="4000" b="1" dirty="0" smtClean="0">
                <a:latin typeface="Malgun Gothic" pitchFamily="34" charset="-127"/>
              </a:rPr>
              <a:t>第一式：宗徒工作。聖鮑思高 </a:t>
            </a:r>
            <a:r>
              <a:rPr lang="en-US" altLang="zh-TW" sz="4000" b="1" dirty="0" smtClean="0">
                <a:latin typeface="Malgun Gothic" pitchFamily="34" charset="-127"/>
              </a:rPr>
              <a:t>(St John </a:t>
            </a:r>
            <a:r>
              <a:rPr lang="en-US" altLang="zh-TW" sz="4000" b="1" dirty="0" err="1" smtClean="0">
                <a:latin typeface="Malgun Gothic" pitchFamily="34" charset="-127"/>
              </a:rPr>
              <a:t>Bosco</a:t>
            </a:r>
            <a:r>
              <a:rPr lang="en-US" altLang="zh-TW" sz="4000" b="1" dirty="0" smtClean="0">
                <a:latin typeface="Malgun Gothic" pitchFamily="34" charset="-127"/>
              </a:rPr>
              <a:t>) </a:t>
            </a:r>
            <a:r>
              <a:rPr lang="zh-TW" altLang="en-US" sz="4000" b="1" dirty="0" smtClean="0">
                <a:latin typeface="Malgun Gothic" pitchFamily="34" charset="-127"/>
              </a:rPr>
              <a:t>的故事：輔祭室的偶遇</a:t>
            </a:r>
            <a:r>
              <a:rPr lang="en-US" altLang="zh-TW" sz="4000" b="1" dirty="0" smtClean="0">
                <a:latin typeface="Malgun Gothic" pitchFamily="34" charset="-127"/>
              </a:rPr>
              <a:t>—</a:t>
            </a:r>
          </a:p>
          <a:p>
            <a:pPr marL="942975" lvl="0" indent="-742950">
              <a:lnSpc>
                <a:spcPct val="110000"/>
              </a:lnSpc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『</a:t>
            </a:r>
            <a:r>
              <a:rPr lang="zh-TW" altLang="en-US" sz="4000" b="1" dirty="0" smtClean="0">
                <a:latin typeface="Malgun Gothic" pitchFamily="34" charset="-127"/>
              </a:rPr>
              <a:t>你能吹口哨嗎？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2980927"/>
          </a:xfrm>
        </p:spPr>
        <p:txBody>
          <a:bodyPr>
            <a:noAutofit/>
          </a:bodyPr>
          <a:lstStyle/>
          <a:p>
            <a:pPr marL="942975" lvl="0" indent="-742950">
              <a:lnSpc>
                <a:spcPct val="120000"/>
              </a:lnSpc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『</a:t>
            </a:r>
            <a:r>
              <a:rPr lang="zh-TW" altLang="en-US" sz="4000" b="1" dirty="0" smtClean="0">
                <a:latin typeface="Malgun Gothic" pitchFamily="34" charset="-127"/>
              </a:rPr>
              <a:t>傳揚褔音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  <a:r>
              <a:rPr lang="zh-TW" altLang="en-US" sz="4000" b="1" dirty="0" smtClean="0">
                <a:latin typeface="Malgun Gothic" pitchFamily="34" charset="-127"/>
              </a:rPr>
              <a:t>第二式：默觀生活。聖女小德蘭 </a:t>
            </a:r>
            <a:r>
              <a:rPr lang="en-US" altLang="zh-TW" sz="4000" b="1" dirty="0" smtClean="0">
                <a:latin typeface="Malgun Gothic" pitchFamily="34" charset="-127"/>
              </a:rPr>
              <a:t>(St </a:t>
            </a:r>
            <a:r>
              <a:rPr lang="en-US" altLang="zh-TW" sz="4000" b="1" dirty="0" err="1" smtClean="0">
                <a:latin typeface="Malgun Gothic" pitchFamily="34" charset="-127"/>
              </a:rPr>
              <a:t>Thérèse</a:t>
            </a:r>
            <a:r>
              <a:rPr lang="en-US" altLang="zh-TW" sz="4000" b="1" dirty="0" smtClean="0">
                <a:latin typeface="Malgun Gothic" pitchFamily="34" charset="-127"/>
              </a:rPr>
              <a:t> of </a:t>
            </a:r>
            <a:r>
              <a:rPr lang="en-US" altLang="zh-TW" sz="4000" b="1" dirty="0" err="1" smtClean="0">
                <a:latin typeface="Malgun Gothic" pitchFamily="34" charset="-127"/>
              </a:rPr>
              <a:t>Lisieux</a:t>
            </a:r>
            <a:r>
              <a:rPr lang="en-US" altLang="zh-TW" sz="4000" b="1" dirty="0" smtClean="0">
                <a:latin typeface="Malgun Gothic" pitchFamily="34" charset="-127"/>
              </a:rPr>
              <a:t>) </a:t>
            </a:r>
            <a:r>
              <a:rPr lang="zh-TW" altLang="en-US" sz="4000" b="1" dirty="0" smtClean="0">
                <a:latin typeface="Malgun Gothic" pitchFamily="34" charset="-127"/>
              </a:rPr>
              <a:t>的故事：短短一生卻以祈禱（特別為傳教士）、謙遜及對主耶穌的愛情事奉天主。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908720"/>
            <a:ext cx="5904656" cy="4392488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endParaRPr lang="en-US" altLang="zh-TW" sz="4000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『</a:t>
            </a:r>
            <a:r>
              <a:rPr lang="zh-TW" altLang="en-US" sz="4000" b="1" dirty="0" smtClean="0">
                <a:latin typeface="Malgun Gothic" pitchFamily="34" charset="-127"/>
              </a:rPr>
              <a:t>我永遠不會像你一樣愛其他的修女們，除非你</a:t>
            </a:r>
            <a:r>
              <a:rPr lang="en-US" altLang="zh-TW" sz="4000" b="1" dirty="0" smtClean="0">
                <a:latin typeface="Malgun Gothic" pitchFamily="34" charset="-127"/>
              </a:rPr>
              <a:t>—</a:t>
            </a:r>
            <a:r>
              <a:rPr lang="zh-TW" altLang="en-US" sz="4000" b="1" dirty="0" smtClean="0">
                <a:latin typeface="Malgun Gothic" pitchFamily="34" charset="-127"/>
              </a:rPr>
              <a:t>我的耶穌</a:t>
            </a:r>
            <a:r>
              <a:rPr lang="en-US" altLang="zh-TW" sz="4000" b="1" dirty="0" smtClean="0">
                <a:latin typeface="Malgun Gothic" pitchFamily="34" charset="-127"/>
              </a:rPr>
              <a:t>—</a:t>
            </a:r>
            <a:r>
              <a:rPr lang="zh-TW" altLang="en-US" sz="4000" b="1" dirty="0" smtClean="0">
                <a:latin typeface="Malgun Gothic" pitchFamily="34" charset="-127"/>
              </a:rPr>
              <a:t>在我內愛她們！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  <a:endParaRPr lang="zh-TW" altLang="en-US" sz="4000" b="1" dirty="0">
              <a:latin typeface="Malgun Gothic" pitchFamily="34" charset="-127"/>
            </a:endParaRPr>
          </a:p>
        </p:txBody>
      </p:sp>
      <p:sp>
        <p:nvSpPr>
          <p:cNvPr id="9" name="Google Shape;504;p38"/>
          <p:cNvSpPr/>
          <p:nvPr/>
        </p:nvSpPr>
        <p:spPr>
          <a:xfrm rot="179964">
            <a:off x="-83445" y="1426677"/>
            <a:ext cx="3455218" cy="6553495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24048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聖</a:t>
            </a:r>
            <a:r>
              <a:rPr lang="zh-TW" altLang="en-US" sz="4000" b="1" dirty="0" smtClean="0">
                <a:latin typeface="Malgun Gothic" pitchFamily="34" charset="-127"/>
              </a:rPr>
              <a:t>瑪利</a:t>
            </a:r>
            <a:r>
              <a:rPr lang="en-US" altLang="zh-TW" sz="4000" b="1" dirty="0" smtClean="0">
                <a:latin typeface="Malgun Gothic" pitchFamily="34" charset="-127"/>
              </a:rPr>
              <a:t>‧ </a:t>
            </a:r>
            <a:r>
              <a:rPr lang="zh-TW" altLang="en-US" sz="4000" b="1" dirty="0" smtClean="0">
                <a:latin typeface="Malgun Gothic" pitchFamily="34" charset="-127"/>
              </a:rPr>
              <a:t>麥琪樂</a:t>
            </a:r>
            <a:r>
              <a:rPr lang="en-US" altLang="zh-TW" sz="4000" b="1" dirty="0" smtClean="0">
                <a:latin typeface="Malgun Gothic" pitchFamily="34" charset="-127"/>
              </a:rPr>
              <a:t>(St Mary </a:t>
            </a:r>
            <a:r>
              <a:rPr lang="en-US" altLang="zh-TW" sz="4000" b="1" dirty="0" err="1" smtClean="0">
                <a:latin typeface="Malgun Gothic" pitchFamily="34" charset="-127"/>
              </a:rPr>
              <a:t>MacKillop</a:t>
            </a:r>
            <a:r>
              <a:rPr lang="en-US" altLang="zh-TW" sz="4000" b="1" dirty="0" smtClean="0">
                <a:latin typeface="Malgun Gothic" pitchFamily="34" charset="-127"/>
              </a:rPr>
              <a:t> of the Cross) </a:t>
            </a:r>
            <a:r>
              <a:rPr lang="zh-TW" altLang="en-US" sz="4000" b="1" dirty="0" smtClean="0">
                <a:latin typeface="Malgun Gothic" pitchFamily="34" charset="-127"/>
              </a:rPr>
              <a:t>曾這樣勸勉其修女：</a:t>
            </a: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endParaRPr lang="en-US" altLang="zh-TW" sz="4000" b="1" dirty="0" smtClean="0">
              <a:latin typeface="Malgun Gothic" pitchFamily="34" charset="-127"/>
            </a:endParaRPr>
          </a:p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『</a:t>
            </a:r>
            <a:r>
              <a:rPr lang="zh-TW" altLang="en-US" sz="4000" b="1" dirty="0" smtClean="0">
                <a:latin typeface="Malgun Gothic" pitchFamily="34" charset="-127"/>
              </a:rPr>
              <a:t>緊靠著天主的愛與恩寵吧！</a:t>
            </a:r>
            <a:r>
              <a:rPr lang="en-US" altLang="zh-TW" sz="4000" b="1" dirty="0" smtClean="0">
                <a:latin typeface="Malgun Gothic" pitchFamily="34" charset="-127"/>
              </a:rPr>
              <a:t>』</a:t>
            </a:r>
            <a:endParaRPr lang="zh-TW" altLang="en-US" sz="4000" b="1" dirty="0" smtClean="0">
              <a:latin typeface="Malgun Gothic" pitchFamily="34" charset="-127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3" name="Google Shape;626;p40"/>
          <p:cNvSpPr/>
          <p:nvPr/>
        </p:nvSpPr>
        <p:spPr>
          <a:xfrm rot="20870233">
            <a:off x="275160" y="3673226"/>
            <a:ext cx="1243650" cy="2744489"/>
          </a:xfrm>
          <a:custGeom>
            <a:avLst/>
            <a:gdLst/>
            <a:ahLst/>
            <a:cxnLst/>
            <a:rect l="l" t="t" r="r" b="b"/>
            <a:pathLst>
              <a:path w="22460" h="51912" extrusionOk="0">
                <a:moveTo>
                  <a:pt x="14066" y="5266"/>
                </a:moveTo>
                <a:cubicBezTo>
                  <a:pt x="14419" y="5266"/>
                  <a:pt x="14974" y="8294"/>
                  <a:pt x="14974" y="8490"/>
                </a:cubicBezTo>
                <a:cubicBezTo>
                  <a:pt x="14974" y="8698"/>
                  <a:pt x="14974" y="8906"/>
                  <a:pt x="14974" y="9114"/>
                </a:cubicBezTo>
                <a:cubicBezTo>
                  <a:pt x="14974" y="9183"/>
                  <a:pt x="14974" y="9183"/>
                  <a:pt x="14974" y="9252"/>
                </a:cubicBezTo>
                <a:lnTo>
                  <a:pt x="14974" y="9321"/>
                </a:lnTo>
                <a:cubicBezTo>
                  <a:pt x="14904" y="10708"/>
                  <a:pt x="14696" y="12094"/>
                  <a:pt x="14211" y="13411"/>
                </a:cubicBezTo>
                <a:cubicBezTo>
                  <a:pt x="13449" y="15352"/>
                  <a:pt x="12270" y="17154"/>
                  <a:pt x="10814" y="18679"/>
                </a:cubicBezTo>
                <a:lnTo>
                  <a:pt x="10884" y="18472"/>
                </a:lnTo>
                <a:cubicBezTo>
                  <a:pt x="10884" y="18402"/>
                  <a:pt x="10814" y="18333"/>
                  <a:pt x="10745" y="18333"/>
                </a:cubicBezTo>
                <a:cubicBezTo>
                  <a:pt x="11646" y="16253"/>
                  <a:pt x="12339" y="14035"/>
                  <a:pt x="12755" y="11748"/>
                </a:cubicBezTo>
                <a:cubicBezTo>
                  <a:pt x="12755" y="11708"/>
                  <a:pt x="12732" y="11668"/>
                  <a:pt x="12699" y="11668"/>
                </a:cubicBezTo>
                <a:cubicBezTo>
                  <a:pt x="12675" y="11668"/>
                  <a:pt x="12646" y="11689"/>
                  <a:pt x="12617" y="11748"/>
                </a:cubicBezTo>
                <a:cubicBezTo>
                  <a:pt x="12132" y="13758"/>
                  <a:pt x="11508" y="15768"/>
                  <a:pt x="10745" y="17709"/>
                </a:cubicBezTo>
                <a:cubicBezTo>
                  <a:pt x="10745" y="16045"/>
                  <a:pt x="10399" y="14451"/>
                  <a:pt x="10537" y="12857"/>
                </a:cubicBezTo>
                <a:cubicBezTo>
                  <a:pt x="10607" y="11470"/>
                  <a:pt x="10953" y="10153"/>
                  <a:pt x="11577" y="8975"/>
                </a:cubicBezTo>
                <a:cubicBezTo>
                  <a:pt x="11646" y="8975"/>
                  <a:pt x="11646" y="8906"/>
                  <a:pt x="11646" y="8906"/>
                </a:cubicBezTo>
                <a:lnTo>
                  <a:pt x="11646" y="8836"/>
                </a:lnTo>
                <a:cubicBezTo>
                  <a:pt x="11716" y="8628"/>
                  <a:pt x="11854" y="8490"/>
                  <a:pt x="11924" y="8351"/>
                </a:cubicBezTo>
                <a:cubicBezTo>
                  <a:pt x="11942" y="8370"/>
                  <a:pt x="11966" y="8378"/>
                  <a:pt x="11990" y="8378"/>
                </a:cubicBezTo>
                <a:cubicBezTo>
                  <a:pt x="12057" y="8378"/>
                  <a:pt x="12132" y="8314"/>
                  <a:pt x="12132" y="8212"/>
                </a:cubicBezTo>
                <a:lnTo>
                  <a:pt x="12132" y="8004"/>
                </a:lnTo>
                <a:cubicBezTo>
                  <a:pt x="12686" y="7034"/>
                  <a:pt x="13310" y="6133"/>
                  <a:pt x="14003" y="5301"/>
                </a:cubicBezTo>
                <a:cubicBezTo>
                  <a:pt x="14023" y="5277"/>
                  <a:pt x="14044" y="5266"/>
                  <a:pt x="14066" y="5266"/>
                </a:cubicBezTo>
                <a:close/>
                <a:moveTo>
                  <a:pt x="10884" y="5093"/>
                </a:moveTo>
                <a:cubicBezTo>
                  <a:pt x="11438" y="5509"/>
                  <a:pt x="11646" y="6271"/>
                  <a:pt x="11369" y="6965"/>
                </a:cubicBezTo>
                <a:cubicBezTo>
                  <a:pt x="11369" y="7519"/>
                  <a:pt x="11369" y="8074"/>
                  <a:pt x="11438" y="8698"/>
                </a:cubicBezTo>
                <a:cubicBezTo>
                  <a:pt x="11022" y="9529"/>
                  <a:pt x="10745" y="10431"/>
                  <a:pt x="10468" y="11332"/>
                </a:cubicBezTo>
                <a:cubicBezTo>
                  <a:pt x="9844" y="13689"/>
                  <a:pt x="10468" y="16045"/>
                  <a:pt x="10537" y="18402"/>
                </a:cubicBezTo>
                <a:cubicBezTo>
                  <a:pt x="10468" y="18610"/>
                  <a:pt x="10399" y="18818"/>
                  <a:pt x="10260" y="19026"/>
                </a:cubicBezTo>
                <a:cubicBezTo>
                  <a:pt x="10260" y="18679"/>
                  <a:pt x="10121" y="18333"/>
                  <a:pt x="10052" y="17986"/>
                </a:cubicBezTo>
                <a:cubicBezTo>
                  <a:pt x="10121" y="16115"/>
                  <a:pt x="9359" y="14312"/>
                  <a:pt x="9359" y="12441"/>
                </a:cubicBezTo>
                <a:cubicBezTo>
                  <a:pt x="9359" y="12406"/>
                  <a:pt x="9324" y="12389"/>
                  <a:pt x="9289" y="12389"/>
                </a:cubicBezTo>
                <a:cubicBezTo>
                  <a:pt x="9255" y="12389"/>
                  <a:pt x="9220" y="12406"/>
                  <a:pt x="9220" y="12441"/>
                </a:cubicBezTo>
                <a:cubicBezTo>
                  <a:pt x="9220" y="14104"/>
                  <a:pt x="9428" y="15699"/>
                  <a:pt x="9775" y="17293"/>
                </a:cubicBezTo>
                <a:cubicBezTo>
                  <a:pt x="9151" y="16184"/>
                  <a:pt x="8666" y="15075"/>
                  <a:pt x="8319" y="13827"/>
                </a:cubicBezTo>
                <a:cubicBezTo>
                  <a:pt x="7903" y="11540"/>
                  <a:pt x="8804" y="8975"/>
                  <a:pt x="9775" y="6895"/>
                </a:cubicBezTo>
                <a:cubicBezTo>
                  <a:pt x="10121" y="6271"/>
                  <a:pt x="10468" y="5648"/>
                  <a:pt x="10884" y="5093"/>
                </a:cubicBezTo>
                <a:close/>
                <a:moveTo>
                  <a:pt x="17816" y="6064"/>
                </a:moveTo>
                <a:cubicBezTo>
                  <a:pt x="17677" y="6271"/>
                  <a:pt x="17608" y="6549"/>
                  <a:pt x="17538" y="6826"/>
                </a:cubicBezTo>
                <a:cubicBezTo>
                  <a:pt x="17053" y="9114"/>
                  <a:pt x="17122" y="11401"/>
                  <a:pt x="16360" y="13689"/>
                </a:cubicBezTo>
                <a:cubicBezTo>
                  <a:pt x="15320" y="16669"/>
                  <a:pt x="11924" y="18194"/>
                  <a:pt x="10260" y="20690"/>
                </a:cubicBezTo>
                <a:cubicBezTo>
                  <a:pt x="10607" y="19789"/>
                  <a:pt x="11230" y="18957"/>
                  <a:pt x="11993" y="18264"/>
                </a:cubicBezTo>
                <a:cubicBezTo>
                  <a:pt x="12062" y="18194"/>
                  <a:pt x="11993" y="18056"/>
                  <a:pt x="11924" y="18056"/>
                </a:cubicBezTo>
                <a:cubicBezTo>
                  <a:pt x="14072" y="15560"/>
                  <a:pt x="15251" y="12441"/>
                  <a:pt x="15251" y="9183"/>
                </a:cubicBezTo>
                <a:cubicBezTo>
                  <a:pt x="15667" y="8074"/>
                  <a:pt x="16429" y="7103"/>
                  <a:pt x="17400" y="6479"/>
                </a:cubicBezTo>
                <a:cubicBezTo>
                  <a:pt x="17538" y="6341"/>
                  <a:pt x="17677" y="6202"/>
                  <a:pt x="17816" y="6064"/>
                </a:cubicBezTo>
                <a:close/>
                <a:moveTo>
                  <a:pt x="1387" y="7450"/>
                </a:moveTo>
                <a:cubicBezTo>
                  <a:pt x="1387" y="7450"/>
                  <a:pt x="1456" y="7519"/>
                  <a:pt x="1456" y="7589"/>
                </a:cubicBezTo>
                <a:cubicBezTo>
                  <a:pt x="1526" y="8074"/>
                  <a:pt x="1664" y="8628"/>
                  <a:pt x="1803" y="9114"/>
                </a:cubicBezTo>
                <a:cubicBezTo>
                  <a:pt x="2427" y="11124"/>
                  <a:pt x="3397" y="12926"/>
                  <a:pt x="3744" y="15075"/>
                </a:cubicBezTo>
                <a:cubicBezTo>
                  <a:pt x="4229" y="17570"/>
                  <a:pt x="4160" y="20205"/>
                  <a:pt x="4645" y="22700"/>
                </a:cubicBezTo>
                <a:cubicBezTo>
                  <a:pt x="5338" y="25750"/>
                  <a:pt x="5824" y="28800"/>
                  <a:pt x="6101" y="31919"/>
                </a:cubicBezTo>
                <a:cubicBezTo>
                  <a:pt x="4437" y="30394"/>
                  <a:pt x="3813" y="28315"/>
                  <a:pt x="3051" y="26305"/>
                </a:cubicBezTo>
                <a:cubicBezTo>
                  <a:pt x="2219" y="24156"/>
                  <a:pt x="1526" y="22007"/>
                  <a:pt x="1041" y="19789"/>
                </a:cubicBezTo>
                <a:cubicBezTo>
                  <a:pt x="555" y="17085"/>
                  <a:pt x="486" y="14382"/>
                  <a:pt x="833" y="11748"/>
                </a:cubicBezTo>
                <a:lnTo>
                  <a:pt x="833" y="11748"/>
                </a:lnTo>
                <a:cubicBezTo>
                  <a:pt x="902" y="13411"/>
                  <a:pt x="1179" y="15075"/>
                  <a:pt x="1456" y="16739"/>
                </a:cubicBezTo>
                <a:cubicBezTo>
                  <a:pt x="2358" y="21106"/>
                  <a:pt x="3536" y="25403"/>
                  <a:pt x="5061" y="29632"/>
                </a:cubicBezTo>
                <a:cubicBezTo>
                  <a:pt x="5085" y="29704"/>
                  <a:pt x="5135" y="29735"/>
                  <a:pt x="5189" y="29735"/>
                </a:cubicBezTo>
                <a:cubicBezTo>
                  <a:pt x="5290" y="29735"/>
                  <a:pt x="5408" y="29629"/>
                  <a:pt x="5408" y="29493"/>
                </a:cubicBezTo>
                <a:cubicBezTo>
                  <a:pt x="4091" y="24710"/>
                  <a:pt x="2496" y="20205"/>
                  <a:pt x="1664" y="15352"/>
                </a:cubicBezTo>
                <a:cubicBezTo>
                  <a:pt x="1249" y="12995"/>
                  <a:pt x="1110" y="10639"/>
                  <a:pt x="1318" y="8282"/>
                </a:cubicBezTo>
                <a:lnTo>
                  <a:pt x="1318" y="7727"/>
                </a:lnTo>
                <a:cubicBezTo>
                  <a:pt x="1318" y="7658"/>
                  <a:pt x="1318" y="7519"/>
                  <a:pt x="1387" y="7450"/>
                </a:cubicBezTo>
                <a:close/>
                <a:moveTo>
                  <a:pt x="21766" y="19304"/>
                </a:moveTo>
                <a:lnTo>
                  <a:pt x="20103" y="21799"/>
                </a:lnTo>
                <a:cubicBezTo>
                  <a:pt x="17608" y="25611"/>
                  <a:pt x="14072" y="28800"/>
                  <a:pt x="10745" y="31989"/>
                </a:cubicBezTo>
                <a:cubicBezTo>
                  <a:pt x="12339" y="29978"/>
                  <a:pt x="13864" y="27968"/>
                  <a:pt x="15528" y="26097"/>
                </a:cubicBezTo>
                <a:cubicBezTo>
                  <a:pt x="17261" y="24156"/>
                  <a:pt x="19133" y="22631"/>
                  <a:pt x="20588" y="20690"/>
                </a:cubicBezTo>
                <a:lnTo>
                  <a:pt x="20727" y="20551"/>
                </a:lnTo>
                <a:cubicBezTo>
                  <a:pt x="21143" y="20135"/>
                  <a:pt x="21489" y="19720"/>
                  <a:pt x="21766" y="19304"/>
                </a:cubicBezTo>
                <a:close/>
                <a:moveTo>
                  <a:pt x="19479" y="21591"/>
                </a:moveTo>
                <a:lnTo>
                  <a:pt x="19479" y="21591"/>
                </a:lnTo>
                <a:cubicBezTo>
                  <a:pt x="18162" y="23047"/>
                  <a:pt x="16707" y="24364"/>
                  <a:pt x="15320" y="25819"/>
                </a:cubicBezTo>
                <a:cubicBezTo>
                  <a:pt x="13331" y="28001"/>
                  <a:pt x="11520" y="30242"/>
                  <a:pt x="9832" y="32653"/>
                </a:cubicBezTo>
                <a:lnTo>
                  <a:pt x="9832" y="32653"/>
                </a:lnTo>
                <a:cubicBezTo>
                  <a:pt x="11511" y="29707"/>
                  <a:pt x="13136" y="26643"/>
                  <a:pt x="15736" y="24433"/>
                </a:cubicBezTo>
                <a:cubicBezTo>
                  <a:pt x="16914" y="23393"/>
                  <a:pt x="18232" y="22561"/>
                  <a:pt x="19479" y="21591"/>
                </a:cubicBezTo>
                <a:close/>
                <a:moveTo>
                  <a:pt x="1942" y="8282"/>
                </a:moveTo>
                <a:lnTo>
                  <a:pt x="1942" y="8282"/>
                </a:lnTo>
                <a:cubicBezTo>
                  <a:pt x="4091" y="11817"/>
                  <a:pt x="5477" y="15837"/>
                  <a:pt x="5893" y="19997"/>
                </a:cubicBezTo>
                <a:cubicBezTo>
                  <a:pt x="6378" y="24017"/>
                  <a:pt x="5962" y="28176"/>
                  <a:pt x="6586" y="32197"/>
                </a:cubicBezTo>
                <a:cubicBezTo>
                  <a:pt x="6517" y="32543"/>
                  <a:pt x="6447" y="32959"/>
                  <a:pt x="6309" y="33306"/>
                </a:cubicBezTo>
                <a:cubicBezTo>
                  <a:pt x="6586" y="29632"/>
                  <a:pt x="5546" y="25750"/>
                  <a:pt x="4922" y="22076"/>
                </a:cubicBezTo>
                <a:cubicBezTo>
                  <a:pt x="4368" y="19234"/>
                  <a:pt x="4714" y="16253"/>
                  <a:pt x="3813" y="13411"/>
                </a:cubicBezTo>
                <a:cubicBezTo>
                  <a:pt x="3328" y="11817"/>
                  <a:pt x="2288" y="10015"/>
                  <a:pt x="1942" y="8282"/>
                </a:cubicBezTo>
                <a:close/>
                <a:moveTo>
                  <a:pt x="21767" y="19442"/>
                </a:moveTo>
                <a:cubicBezTo>
                  <a:pt x="21420" y="21591"/>
                  <a:pt x="20658" y="23670"/>
                  <a:pt x="19479" y="25542"/>
                </a:cubicBezTo>
                <a:cubicBezTo>
                  <a:pt x="18162" y="27344"/>
                  <a:pt x="16637" y="28939"/>
                  <a:pt x="14835" y="30325"/>
                </a:cubicBezTo>
                <a:lnTo>
                  <a:pt x="14904" y="30325"/>
                </a:lnTo>
                <a:cubicBezTo>
                  <a:pt x="12755" y="32127"/>
                  <a:pt x="10329" y="33652"/>
                  <a:pt x="8180" y="35385"/>
                </a:cubicBezTo>
                <a:lnTo>
                  <a:pt x="8250" y="35247"/>
                </a:lnTo>
                <a:cubicBezTo>
                  <a:pt x="8666" y="34692"/>
                  <a:pt x="9082" y="34207"/>
                  <a:pt x="9497" y="33652"/>
                </a:cubicBezTo>
                <a:cubicBezTo>
                  <a:pt x="10537" y="32613"/>
                  <a:pt x="11716" y="31573"/>
                  <a:pt x="12755" y="30533"/>
                </a:cubicBezTo>
                <a:cubicBezTo>
                  <a:pt x="16221" y="27136"/>
                  <a:pt x="19549" y="23740"/>
                  <a:pt x="21767" y="19442"/>
                </a:cubicBezTo>
                <a:close/>
                <a:moveTo>
                  <a:pt x="20796" y="19858"/>
                </a:moveTo>
                <a:lnTo>
                  <a:pt x="20796" y="19858"/>
                </a:lnTo>
                <a:cubicBezTo>
                  <a:pt x="18786" y="22007"/>
                  <a:pt x="16013" y="23324"/>
                  <a:pt x="13934" y="25542"/>
                </a:cubicBezTo>
                <a:cubicBezTo>
                  <a:pt x="11646" y="28315"/>
                  <a:pt x="9705" y="31365"/>
                  <a:pt x="8111" y="34623"/>
                </a:cubicBezTo>
                <a:cubicBezTo>
                  <a:pt x="7279" y="35455"/>
                  <a:pt x="6517" y="36425"/>
                  <a:pt x="5824" y="37396"/>
                </a:cubicBezTo>
                <a:lnTo>
                  <a:pt x="5685" y="37534"/>
                </a:lnTo>
                <a:lnTo>
                  <a:pt x="5824" y="36841"/>
                </a:lnTo>
                <a:cubicBezTo>
                  <a:pt x="7349" y="33514"/>
                  <a:pt x="9220" y="30325"/>
                  <a:pt x="11438" y="27414"/>
                </a:cubicBezTo>
                <a:cubicBezTo>
                  <a:pt x="14072" y="24294"/>
                  <a:pt x="17192" y="21730"/>
                  <a:pt x="20796" y="19858"/>
                </a:cubicBezTo>
                <a:close/>
                <a:moveTo>
                  <a:pt x="13461" y="0"/>
                </a:moveTo>
                <a:cubicBezTo>
                  <a:pt x="13347" y="0"/>
                  <a:pt x="13229" y="56"/>
                  <a:pt x="13171" y="171"/>
                </a:cubicBezTo>
                <a:cubicBezTo>
                  <a:pt x="12963" y="449"/>
                  <a:pt x="12894" y="795"/>
                  <a:pt x="12894" y="1142"/>
                </a:cubicBezTo>
                <a:lnTo>
                  <a:pt x="12825" y="1488"/>
                </a:lnTo>
                <a:cubicBezTo>
                  <a:pt x="12755" y="1558"/>
                  <a:pt x="12825" y="1696"/>
                  <a:pt x="12894" y="1766"/>
                </a:cubicBezTo>
                <a:cubicBezTo>
                  <a:pt x="12478" y="3776"/>
                  <a:pt x="11716" y="5717"/>
                  <a:pt x="11854" y="7866"/>
                </a:cubicBezTo>
                <a:cubicBezTo>
                  <a:pt x="11798" y="7922"/>
                  <a:pt x="11741" y="7933"/>
                  <a:pt x="11722" y="8010"/>
                </a:cubicBezTo>
                <a:lnTo>
                  <a:pt x="11722" y="8010"/>
                </a:lnTo>
                <a:cubicBezTo>
                  <a:pt x="11858" y="6688"/>
                  <a:pt x="11981" y="4602"/>
                  <a:pt x="11230" y="4261"/>
                </a:cubicBezTo>
                <a:cubicBezTo>
                  <a:pt x="11196" y="4227"/>
                  <a:pt x="11161" y="4209"/>
                  <a:pt x="11126" y="4209"/>
                </a:cubicBezTo>
                <a:cubicBezTo>
                  <a:pt x="11092" y="4209"/>
                  <a:pt x="11057" y="4227"/>
                  <a:pt x="11022" y="4261"/>
                </a:cubicBezTo>
                <a:cubicBezTo>
                  <a:pt x="9012" y="6549"/>
                  <a:pt x="7834" y="9460"/>
                  <a:pt x="7834" y="12510"/>
                </a:cubicBezTo>
                <a:cubicBezTo>
                  <a:pt x="7972" y="14104"/>
                  <a:pt x="8388" y="15629"/>
                  <a:pt x="9082" y="17016"/>
                </a:cubicBezTo>
                <a:cubicBezTo>
                  <a:pt x="9012" y="17016"/>
                  <a:pt x="8943" y="17085"/>
                  <a:pt x="9012" y="17154"/>
                </a:cubicBezTo>
                <a:cubicBezTo>
                  <a:pt x="9359" y="17986"/>
                  <a:pt x="9567" y="18818"/>
                  <a:pt x="9636" y="19719"/>
                </a:cubicBezTo>
                <a:cubicBezTo>
                  <a:pt x="9497" y="19234"/>
                  <a:pt x="9359" y="18749"/>
                  <a:pt x="9220" y="18333"/>
                </a:cubicBezTo>
                <a:cubicBezTo>
                  <a:pt x="9194" y="18280"/>
                  <a:pt x="9147" y="18257"/>
                  <a:pt x="9099" y="18257"/>
                </a:cubicBezTo>
                <a:cubicBezTo>
                  <a:pt x="9022" y="18257"/>
                  <a:pt x="8943" y="18317"/>
                  <a:pt x="8943" y="18402"/>
                </a:cubicBezTo>
                <a:cubicBezTo>
                  <a:pt x="9220" y="19373"/>
                  <a:pt x="9359" y="20412"/>
                  <a:pt x="9359" y="21383"/>
                </a:cubicBezTo>
                <a:cubicBezTo>
                  <a:pt x="9151" y="21937"/>
                  <a:pt x="9012" y="22492"/>
                  <a:pt x="8874" y="23116"/>
                </a:cubicBezTo>
                <a:cubicBezTo>
                  <a:pt x="8111" y="25681"/>
                  <a:pt x="7487" y="28453"/>
                  <a:pt x="6863" y="31088"/>
                </a:cubicBezTo>
                <a:cubicBezTo>
                  <a:pt x="7002" y="23324"/>
                  <a:pt x="6725" y="14035"/>
                  <a:pt x="1803" y="7796"/>
                </a:cubicBezTo>
                <a:cubicBezTo>
                  <a:pt x="1734" y="7103"/>
                  <a:pt x="1734" y="6479"/>
                  <a:pt x="1872" y="5856"/>
                </a:cubicBezTo>
                <a:cubicBezTo>
                  <a:pt x="1913" y="5735"/>
                  <a:pt x="1813" y="5661"/>
                  <a:pt x="1708" y="5661"/>
                </a:cubicBezTo>
                <a:cubicBezTo>
                  <a:pt x="1633" y="5661"/>
                  <a:pt x="1555" y="5699"/>
                  <a:pt x="1526" y="5786"/>
                </a:cubicBezTo>
                <a:cubicBezTo>
                  <a:pt x="1249" y="6479"/>
                  <a:pt x="1110" y="7173"/>
                  <a:pt x="971" y="7866"/>
                </a:cubicBezTo>
                <a:cubicBezTo>
                  <a:pt x="1" y="12025"/>
                  <a:pt x="1" y="16392"/>
                  <a:pt x="902" y="20551"/>
                </a:cubicBezTo>
                <a:cubicBezTo>
                  <a:pt x="1387" y="22839"/>
                  <a:pt x="2150" y="24987"/>
                  <a:pt x="3051" y="27136"/>
                </a:cubicBezTo>
                <a:cubicBezTo>
                  <a:pt x="3744" y="28939"/>
                  <a:pt x="4299" y="30949"/>
                  <a:pt x="6031" y="32127"/>
                </a:cubicBezTo>
                <a:lnTo>
                  <a:pt x="6101" y="32127"/>
                </a:lnTo>
                <a:cubicBezTo>
                  <a:pt x="6101" y="33098"/>
                  <a:pt x="6031" y="34068"/>
                  <a:pt x="5893" y="34969"/>
                </a:cubicBezTo>
                <a:cubicBezTo>
                  <a:pt x="4299" y="40723"/>
                  <a:pt x="2288" y="46199"/>
                  <a:pt x="417" y="51814"/>
                </a:cubicBezTo>
                <a:cubicBezTo>
                  <a:pt x="417" y="51863"/>
                  <a:pt x="451" y="51912"/>
                  <a:pt x="496" y="51912"/>
                </a:cubicBezTo>
                <a:cubicBezTo>
                  <a:pt x="515" y="51912"/>
                  <a:pt x="535" y="51903"/>
                  <a:pt x="555" y="51883"/>
                </a:cubicBezTo>
                <a:cubicBezTo>
                  <a:pt x="2496" y="47863"/>
                  <a:pt x="4021" y="43703"/>
                  <a:pt x="5200" y="39406"/>
                </a:cubicBezTo>
                <a:cubicBezTo>
                  <a:pt x="5477" y="38713"/>
                  <a:pt x="5893" y="38019"/>
                  <a:pt x="6309" y="37396"/>
                </a:cubicBezTo>
                <a:lnTo>
                  <a:pt x="7210" y="36772"/>
                </a:lnTo>
                <a:cubicBezTo>
                  <a:pt x="13449" y="32197"/>
                  <a:pt x="22460" y="26859"/>
                  <a:pt x="22183" y="18541"/>
                </a:cubicBezTo>
                <a:lnTo>
                  <a:pt x="22321" y="18264"/>
                </a:lnTo>
                <a:cubicBezTo>
                  <a:pt x="22370" y="18166"/>
                  <a:pt x="22281" y="18068"/>
                  <a:pt x="22199" y="18068"/>
                </a:cubicBezTo>
                <a:cubicBezTo>
                  <a:pt x="22166" y="18068"/>
                  <a:pt x="22134" y="18084"/>
                  <a:pt x="22113" y="18125"/>
                </a:cubicBezTo>
                <a:lnTo>
                  <a:pt x="22044" y="18264"/>
                </a:lnTo>
                <a:cubicBezTo>
                  <a:pt x="22044" y="18194"/>
                  <a:pt x="22044" y="18194"/>
                  <a:pt x="22044" y="18125"/>
                </a:cubicBezTo>
                <a:cubicBezTo>
                  <a:pt x="22044" y="18085"/>
                  <a:pt x="21998" y="18045"/>
                  <a:pt x="21959" y="18045"/>
                </a:cubicBezTo>
                <a:cubicBezTo>
                  <a:pt x="21930" y="18045"/>
                  <a:pt x="21905" y="18066"/>
                  <a:pt x="21905" y="18125"/>
                </a:cubicBezTo>
                <a:cubicBezTo>
                  <a:pt x="21628" y="18541"/>
                  <a:pt x="21420" y="18957"/>
                  <a:pt x="21143" y="19373"/>
                </a:cubicBezTo>
                <a:cubicBezTo>
                  <a:pt x="14350" y="22353"/>
                  <a:pt x="9359" y="28384"/>
                  <a:pt x="6239" y="35108"/>
                </a:cubicBezTo>
                <a:cubicBezTo>
                  <a:pt x="7002" y="32197"/>
                  <a:pt x="7695" y="29285"/>
                  <a:pt x="8458" y="26443"/>
                </a:cubicBezTo>
                <a:cubicBezTo>
                  <a:pt x="8804" y="25542"/>
                  <a:pt x="9151" y="24572"/>
                  <a:pt x="9428" y="23670"/>
                </a:cubicBezTo>
                <a:lnTo>
                  <a:pt x="9428" y="23601"/>
                </a:lnTo>
                <a:cubicBezTo>
                  <a:pt x="9497" y="23393"/>
                  <a:pt x="9567" y="23255"/>
                  <a:pt x="9567" y="23116"/>
                </a:cubicBezTo>
                <a:cubicBezTo>
                  <a:pt x="9636" y="23047"/>
                  <a:pt x="9636" y="23047"/>
                  <a:pt x="9636" y="23047"/>
                </a:cubicBezTo>
                <a:cubicBezTo>
                  <a:pt x="9636" y="22977"/>
                  <a:pt x="9636" y="22908"/>
                  <a:pt x="9705" y="22839"/>
                </a:cubicBezTo>
                <a:cubicBezTo>
                  <a:pt x="10953" y="19650"/>
                  <a:pt x="14003" y="18056"/>
                  <a:pt x="15944" y="15283"/>
                </a:cubicBezTo>
                <a:cubicBezTo>
                  <a:pt x="17954" y="12441"/>
                  <a:pt x="17469" y="8559"/>
                  <a:pt x="18232" y="5440"/>
                </a:cubicBezTo>
                <a:cubicBezTo>
                  <a:pt x="18276" y="5305"/>
                  <a:pt x="18177" y="5229"/>
                  <a:pt x="18063" y="5229"/>
                </a:cubicBezTo>
                <a:cubicBezTo>
                  <a:pt x="18001" y="5229"/>
                  <a:pt x="17934" y="5252"/>
                  <a:pt x="17885" y="5301"/>
                </a:cubicBezTo>
                <a:cubicBezTo>
                  <a:pt x="16984" y="6410"/>
                  <a:pt x="15736" y="7103"/>
                  <a:pt x="15182" y="8282"/>
                </a:cubicBezTo>
                <a:cubicBezTo>
                  <a:pt x="15112" y="7034"/>
                  <a:pt x="14904" y="5786"/>
                  <a:pt x="14488" y="4539"/>
                </a:cubicBezTo>
                <a:cubicBezTo>
                  <a:pt x="14448" y="4457"/>
                  <a:pt x="14383" y="4424"/>
                  <a:pt x="14309" y="4424"/>
                </a:cubicBezTo>
                <a:cubicBezTo>
                  <a:pt x="14257" y="4424"/>
                  <a:pt x="14199" y="4440"/>
                  <a:pt x="14142" y="4469"/>
                </a:cubicBezTo>
                <a:cubicBezTo>
                  <a:pt x="13379" y="5370"/>
                  <a:pt x="12686" y="6341"/>
                  <a:pt x="12132" y="7381"/>
                </a:cubicBezTo>
                <a:cubicBezTo>
                  <a:pt x="12270" y="5509"/>
                  <a:pt x="12617" y="3637"/>
                  <a:pt x="13241" y="1835"/>
                </a:cubicBezTo>
                <a:cubicBezTo>
                  <a:pt x="13241" y="1835"/>
                  <a:pt x="13241" y="1835"/>
                  <a:pt x="13241" y="1904"/>
                </a:cubicBezTo>
                <a:cubicBezTo>
                  <a:pt x="13281" y="1945"/>
                  <a:pt x="13328" y="1962"/>
                  <a:pt x="13373" y="1962"/>
                </a:cubicBezTo>
                <a:cubicBezTo>
                  <a:pt x="13483" y="1962"/>
                  <a:pt x="13587" y="1864"/>
                  <a:pt x="13587" y="1766"/>
                </a:cubicBezTo>
                <a:cubicBezTo>
                  <a:pt x="13518" y="1419"/>
                  <a:pt x="13587" y="1142"/>
                  <a:pt x="13657" y="795"/>
                </a:cubicBezTo>
                <a:cubicBezTo>
                  <a:pt x="13657" y="657"/>
                  <a:pt x="13726" y="587"/>
                  <a:pt x="13726" y="449"/>
                </a:cubicBezTo>
                <a:cubicBezTo>
                  <a:pt x="13726" y="379"/>
                  <a:pt x="13726" y="379"/>
                  <a:pt x="13726" y="310"/>
                </a:cubicBezTo>
                <a:cubicBezTo>
                  <a:pt x="13766" y="108"/>
                  <a:pt x="13618" y="0"/>
                  <a:pt x="13461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552" y="836712"/>
            <a:ext cx="8208912" cy="525658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942975" lvl="0" indent="-742950">
              <a:buNone/>
            </a:pPr>
            <a:r>
              <a:rPr lang="en-US" altLang="zh-TW" sz="4000" b="1" dirty="0" smtClean="0">
                <a:latin typeface="Malgun Gothic" pitchFamily="34" charset="-127"/>
              </a:rPr>
              <a:t>	</a:t>
            </a:r>
            <a:r>
              <a:rPr lang="zh-TW" altLang="en-US" sz="4000" b="1" dirty="0" smtClean="0">
                <a:latin typeface="Malgun Gothic" pitchFamily="34" charset="-127"/>
              </a:rPr>
              <a:t>眾聖人都受其家庭、本身的條件、當代的政治、經濟及文化影響，他們同樣經歷過不同的考驗，但都具備對天主完全信靠的特質。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1679</TotalTime>
  <Words>93</Words>
  <Application>Microsoft Office PowerPoint</Application>
  <PresentationFormat>如螢幕大小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</dc:title>
  <dc:creator>EC</dc:creator>
  <cp:lastModifiedBy>EC</cp:lastModifiedBy>
  <cp:revision>134</cp:revision>
  <dcterms:created xsi:type="dcterms:W3CDTF">2020-11-15T11:01:34Z</dcterms:created>
  <dcterms:modified xsi:type="dcterms:W3CDTF">2020-12-11T02:51:11Z</dcterms:modified>
</cp:coreProperties>
</file>